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4"/>
  </p:notesMasterIdLst>
  <p:sldIdLst>
    <p:sldId id="257" r:id="rId2"/>
    <p:sldId id="258" r:id="rId3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5"/>
      <p:bold r:id="rId6"/>
      <p:italic r:id="rId7"/>
      <p:boldItalic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99"/>
    <p:restoredTop sz="93793"/>
  </p:normalViewPr>
  <p:slideViewPr>
    <p:cSldViewPr snapToGrid="0" snapToObjects="1">
      <p:cViewPr varScale="1">
        <p:scale>
          <a:sx n="90" d="100"/>
          <a:sy n="90" d="100"/>
        </p:scale>
        <p:origin x="6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heme" Target="theme/theme1.xml"/><Relationship Id="rId5" Type="http://schemas.openxmlformats.org/officeDocument/2006/relationships/font" Target="fonts/font1.fntdata"/><Relationship Id="rId10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9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d6d4cc2e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d6d4cc2e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d6d4cc2e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d6d4cc2e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8317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body" idx="1"/>
          </p:nvPr>
        </p:nvSpPr>
        <p:spPr>
          <a:xfrm>
            <a:off x="5712642" y="1385740"/>
            <a:ext cx="3036857" cy="310531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latin typeface="Open Sans"/>
                <a:ea typeface="Open Sans"/>
                <a:cs typeface="Open Sans"/>
                <a:sym typeface="Open Sans"/>
              </a:rPr>
              <a:t>This is a pie chart showing the breakdown of all companies per sector listed on the New York Stock Exchange (NYSE).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latin typeface="Open Sans"/>
                <a:ea typeface="Open Sans"/>
                <a:cs typeface="Open Sans"/>
                <a:sym typeface="Open Sans"/>
              </a:rPr>
              <a:t>The data shows that the biggest sector is Consumer Discretionary (18%) and the smallest sector is Telecommunications Services (1%)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latin typeface="Open Sans"/>
                <a:ea typeface="Open Sans"/>
                <a:cs typeface="Open Sans"/>
                <a:sym typeface="Open Sans"/>
              </a:rPr>
              <a:t>There are 307 companies in Consumer Discretionary and 20 companies in Telecommunications Services.</a:t>
            </a:r>
            <a:endParaRPr sz="10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What is the percentage breakdown of companies per sector in the NYSE?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4ACF60-EF84-C747-8975-FF497ACE9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489" y="989815"/>
            <a:ext cx="5377070" cy="38991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body" idx="1"/>
          </p:nvPr>
        </p:nvSpPr>
        <p:spPr>
          <a:xfrm>
            <a:off x="5832697" y="907285"/>
            <a:ext cx="3214690" cy="4179063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latin typeface="Open Sans"/>
                <a:ea typeface="Open Sans"/>
                <a:cs typeface="Open Sans"/>
                <a:sym typeface="Open Sans"/>
              </a:rPr>
              <a:t>There are 95 companies listed under the Materials sector and 96 under Utilities.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latin typeface="Open Sans"/>
                <a:ea typeface="Open Sans"/>
                <a:cs typeface="Open Sans"/>
                <a:sym typeface="Open Sans"/>
              </a:rPr>
              <a:t>The box plot (left) shows both distributions are right (positive) skewed, meaning the Mean for both sectors is greater than the Median.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latin typeface="Open Sans"/>
                <a:ea typeface="Open Sans"/>
                <a:cs typeface="Open Sans"/>
                <a:sym typeface="Open Sans"/>
              </a:rPr>
              <a:t>The Mean for Materials is about $8.4 billion and Utilities $6.7 billion. The Median for Materials is $6.4 billion and 6.6 billion. The discrepancies between the Mean and Median is explained by the 8 outliers for the Material sector vs 3 outliers for the Utilities sector.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latin typeface="Open Sans"/>
                <a:ea typeface="Open Sans"/>
                <a:cs typeface="Open Sans"/>
                <a:sym typeface="Open Sans"/>
              </a:rPr>
              <a:t>The standard deviation is higher in the materials sector ($7.7 billion) than the Utilities sector ($4.3 billion), meaning COGS is much more volatile in the Materials than in Utilities. Utility companies are much more identical when it comes to COGS while Material companies are much more unpredictable.                        </a:t>
            </a:r>
            <a:endParaRPr sz="11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How does the COGS compare between the Materials and Utility sectors in all periods?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D6CA62-F313-A14A-A50B-BFCCDA2FE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50200"/>
            <a:ext cx="5804121" cy="292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70850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2245</TotalTime>
  <Words>235</Words>
  <Application>Microsoft Macintosh PowerPoint</Application>
  <PresentationFormat>On-screen Show (16:9)</PresentationFormat>
  <Paragraphs>9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Open Sans</vt:lpstr>
      <vt:lpstr>Arial</vt:lpstr>
      <vt:lpstr>Simple Light</vt:lpstr>
      <vt:lpstr>What is the percentage breakdown of companies per sector in the NYSE?</vt:lpstr>
      <vt:lpstr>How does the COGS compare between the Materials and Utility sectors in all periods?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14</cp:revision>
  <dcterms:modified xsi:type="dcterms:W3CDTF">2021-08-05T11:02:34Z</dcterms:modified>
</cp:coreProperties>
</file>